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/>
    <p:restoredTop sz="94652"/>
  </p:normalViewPr>
  <p:slideViewPr>
    <p:cSldViewPr snapToGrid="0" snapToObjects="1">
      <p:cViewPr varScale="1">
        <p:scale>
          <a:sx n="100" d="100"/>
          <a:sy n="100" d="100"/>
        </p:scale>
        <p:origin x="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17FEE3-100F-9244-9A4C-C90FEF4583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AD9885-64FD-4C4D-A477-85528FAE9E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6D1C6-2650-8349-B935-F0E32A1BF683}" type="datetimeFigureOut">
              <a:rPr lang="en-US" smtClean="0"/>
              <a:t>8/14/22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9143E-F60F-AB4C-AFB9-3E083591D2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231F2E-3315-C549-9C38-F3C994C778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68FD4-1A9B-1646-9D19-414294BE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31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FD618-4D26-3542-A602-2BE0FD7D6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5DEBC-2509-3249-A9A4-128763842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982FC-8930-3B4C-A149-9F2E8167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0F47-85D3-5B45-899D-F7CB4FCA10DC}" type="datetimeFigureOut">
              <a:rPr lang="en-US" smtClean="0"/>
              <a:t>8/14/22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DDB39-3F12-1D44-9254-176897A8D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4B74C-77BE-E44B-972E-DD3BBB89A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AEF3-7296-9249-9377-C5F7C35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1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CF3D8-8770-4143-B629-BF5C38063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C5FAC-F317-054C-9DB6-06CC656CB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4ADA3-C114-9045-8CCF-DBBF379D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0F47-85D3-5B45-899D-F7CB4FCA10DC}" type="datetimeFigureOut">
              <a:rPr lang="en-US" smtClean="0"/>
              <a:t>8/14/22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EC4CB-CA9B-784B-9B4D-413A0C89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708F4-19D9-F743-8A32-0B978AC2E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AEF3-7296-9249-9377-C5F7C35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2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725F66-DED6-8749-BF03-17E179C1FA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DD929-906A-E546-BA21-79A770535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2AC7D-1B03-264A-8004-714CB5EDE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0F47-85D3-5B45-899D-F7CB4FCA10DC}" type="datetimeFigureOut">
              <a:rPr lang="en-US" smtClean="0"/>
              <a:t>8/14/22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B1223-0392-CF41-A705-C525E2A38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C8B65-3555-514D-BD12-D4319071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AEF3-7296-9249-9377-C5F7C35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1D39B-14ED-5347-B84A-ACD323D6A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48075-0FA1-E14F-B458-9411CF95A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DE582-1A70-8A47-BEBA-0BBED84E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0F47-85D3-5B45-899D-F7CB4FCA10DC}" type="datetimeFigureOut">
              <a:rPr lang="en-US" smtClean="0"/>
              <a:t>8/14/22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CCBC9-D48A-3D4B-BB68-522E341C9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BF116-8151-8642-84D3-C6EB98FAB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AEF3-7296-9249-9377-C5F7C35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9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8E62-15C6-B941-BDB0-2D726CA49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7DC99-557E-F842-8C19-CBFAE9ABB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DA55B-784F-C343-861B-98B0B4D5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0F47-85D3-5B45-899D-F7CB4FCA10DC}" type="datetimeFigureOut">
              <a:rPr lang="en-US" smtClean="0"/>
              <a:t>8/14/22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64660-FE62-7A43-B482-467353F0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60AAA-0B48-E044-AA8D-2F50FBF82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AEF3-7296-9249-9377-C5F7C35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9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0E742-EEA8-5A49-B527-C5E7265B2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4DDD7-F8B1-8B47-9696-3F639A6DA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12E07-00AE-C245-B5EA-4E7D19C9D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007BE-42F4-1049-8E60-858731D0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0F47-85D3-5B45-899D-F7CB4FCA10DC}" type="datetimeFigureOut">
              <a:rPr lang="en-US" smtClean="0"/>
              <a:t>8/14/22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3C27B-C259-4A4D-B77B-893CA4F5D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30561-441D-EE48-8581-ACA9BD83C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AEF3-7296-9249-9377-C5F7C35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1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4B30E-3BE7-104A-B03D-7402C0EF3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DF1A7-B556-B14E-948C-819B6C500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082BBC-9528-EE43-8469-27D7D2090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59FFFD-407E-7D48-929E-6B95DC7AD9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F5AF82-CA8A-FB48-AE76-10CE03F79A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ECADED-7D85-8142-9EC5-29FD8EF4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0F47-85D3-5B45-899D-F7CB4FCA10DC}" type="datetimeFigureOut">
              <a:rPr lang="en-US" smtClean="0"/>
              <a:t>8/14/22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07626F-6802-6140-8706-92364FAF7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75F9C9-3C17-A547-815F-4A9361767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AEF3-7296-9249-9377-C5F7C35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21B84-6643-2D43-9D3F-F4E08C646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82368-72DA-B042-A3F8-DC51B6D9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0F47-85D3-5B45-899D-F7CB4FCA10DC}" type="datetimeFigureOut">
              <a:rPr lang="en-US" smtClean="0"/>
              <a:t>8/14/22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8FCE7-773F-3F41-A780-895D2746D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C84ADC-7662-3F43-A5EC-F3B0DC70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AEF3-7296-9249-9377-C5F7C35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3DE03D-BB67-1B46-8296-228D38134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0F47-85D3-5B45-899D-F7CB4FCA10DC}" type="datetimeFigureOut">
              <a:rPr lang="en-US" smtClean="0"/>
              <a:t>8/14/22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983BB3-7BAC-D744-B3D2-3529D2C6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A701C-F444-E646-9BF4-D7315811C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AEF3-7296-9249-9377-C5F7C35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9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68019-CE5D-8249-810E-4F134C3A2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AA50F-489C-B244-89BF-CB734375F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67060-3A8B-3148-8E72-B41433F0C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2CA6A-1E7F-B047-8013-97035B889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0F47-85D3-5B45-899D-F7CB4FCA10DC}" type="datetimeFigureOut">
              <a:rPr lang="en-US" smtClean="0"/>
              <a:t>8/14/22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E8C57-94F3-CF42-835F-991889D0F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4A5E2-155D-8743-94B6-817A9058E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AEF3-7296-9249-9377-C5F7C35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6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4B0FD-F4F1-8A4C-9DE6-8B87C2534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F58D23-9352-394C-9282-E0828B0E0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3B15F-3A9F-774F-A7E0-C8A19CC09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94C95-BC9B-364B-A522-90973981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0F47-85D3-5B45-899D-F7CB4FCA10DC}" type="datetimeFigureOut">
              <a:rPr lang="en-US" smtClean="0"/>
              <a:t>8/14/22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5A554-9B64-4F41-83DB-E082E4D99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C4176-0825-1247-B4FC-853456262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AEF3-7296-9249-9377-C5F7C35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5C7B0F-69F5-804C-A702-646740B92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73F4E-C1F8-0147-9433-354FFA7A4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F0AE4-3EE3-944C-9D00-8DA41329E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70F47-85D3-5B45-899D-F7CB4FCA10DC}" type="datetimeFigureOut">
              <a:rPr lang="en-US" smtClean="0"/>
              <a:t>8/14/22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491E0-ED2C-A049-A43A-660277F10C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23133-9589-6D4D-9090-C9BC1EC25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BAEF3-7296-9249-9377-C5F7C358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0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817C2-41E0-1140-BDE3-39583CCAA3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Vocabulary </a:t>
            </a:r>
            <a:br>
              <a:rPr lang="en-US" dirty="0"/>
            </a:br>
            <a:r>
              <a:rPr lang="en-US" dirty="0"/>
              <a:t>“The Lottery”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D1BC6-2C76-6B4E-B6B0-E01B87D98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40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B0AE-5740-344E-B25F-97A6D765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 disengaged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CAD0E-D20A-D34D-A632-44B7DCE70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ADJECTIVE</a:t>
            </a:r>
          </a:p>
          <a:p>
            <a:pPr marL="0" indent="0">
              <a:buNone/>
            </a:pPr>
            <a:r>
              <a:rPr lang="en-US" dirty="0"/>
              <a:t>emotionally detached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588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1540D-5A38-9840-8D06-B088FEB01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 profusely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3A645-5EEC-0440-B110-0A10FA6BC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ADVERB</a:t>
            </a:r>
          </a:p>
          <a:p>
            <a:pPr marL="0" indent="0">
              <a:buNone/>
            </a:pPr>
            <a:r>
              <a:rPr lang="en-US" dirty="0"/>
              <a:t>to a great degree; in large amounts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1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DF0F6-BE2A-2E4D-BDCA-3FEB1F704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paraphernalia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10653-4B32-C64F-85B4-5F74A11FD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NOUN</a:t>
            </a:r>
          </a:p>
          <a:p>
            <a:pPr marL="0" indent="0">
              <a:buNone/>
            </a:pPr>
            <a:r>
              <a:rPr lang="en-US" dirty="0"/>
              <a:t>miscellaneous articles, especially the equipment needed for a particular activity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9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E45A4-F433-A542-BA56-E14BB1A53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lottery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89447-32A8-6949-9118-8FE2E38FA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NOUN</a:t>
            </a:r>
          </a:p>
          <a:p>
            <a:pPr marL="0" indent="0">
              <a:buNone/>
            </a:pPr>
            <a:r>
              <a:rPr lang="en-US" dirty="0"/>
              <a:t>a means of raising money by selling numbered tickets and giving prizes to the holders of numbers drawn at random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0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122F4-4C0B-3245-A6E5-543E94031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tradition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375F6-96F8-224D-807E-06EFC2145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NOUN</a:t>
            </a:r>
          </a:p>
          <a:p>
            <a:pPr marL="0" indent="0">
              <a:buNone/>
            </a:pPr>
            <a:r>
              <a:rPr lang="en-US" dirty="0"/>
              <a:t>the transmission of customs or beliefs from generation to generation, or the fact of being passed on in this way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92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9BA4-81EC-4D41-8AE7-4E3565FCB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perfunctory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4ED88-7BC8-3645-8FB3-BF4E056AF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ADJECTIVE</a:t>
            </a:r>
          </a:p>
          <a:p>
            <a:pPr marL="0" indent="0">
              <a:buNone/>
            </a:pPr>
            <a:r>
              <a:rPr lang="en-US" dirty="0"/>
              <a:t>(of an action or gesture) carried out with a minimum of effort or reflection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36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6D93F-66C3-0145-8A7D-EB7EB42C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 lapse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D2110-0669-7B40-8B2C-0A9DE8F10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Verb</a:t>
            </a:r>
          </a:p>
          <a:p>
            <a:pPr marL="0" indent="0">
              <a:buNone/>
            </a:pPr>
            <a:r>
              <a:rPr lang="en-US" dirty="0"/>
              <a:t>(of a right, privilege, or agreement) become invalid because it is not used, claimed, or renewed; expire</a:t>
            </a:r>
          </a:p>
        </p:txBody>
      </p:sp>
    </p:spTree>
    <p:extLst>
      <p:ext uri="{BB962C8B-B14F-4D97-AF65-F5344CB8AC3E}">
        <p14:creationId xmlns:p14="http://schemas.microsoft.com/office/powerpoint/2010/main" val="119837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89D2-3DF8-5A46-A9C7-F939FC45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 assembled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439F5-179F-204F-B3BE-662014C3A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Verb</a:t>
            </a:r>
          </a:p>
          <a:p>
            <a:pPr marL="0" indent="0">
              <a:buNone/>
            </a:pPr>
            <a:r>
              <a:rPr lang="en-US" dirty="0"/>
              <a:t>(of people) gather together in one place for a common purpose</a:t>
            </a:r>
          </a:p>
        </p:txBody>
      </p:sp>
    </p:spTree>
    <p:extLst>
      <p:ext uri="{BB962C8B-B14F-4D97-AF65-F5344CB8AC3E}">
        <p14:creationId xmlns:p14="http://schemas.microsoft.com/office/powerpoint/2010/main" val="927662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5F44E-9CAA-E543-B497-885136A4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boisterous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7B146-3C33-D148-A35A-0BB94E88E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ADJECTIVE</a:t>
            </a:r>
          </a:p>
          <a:p>
            <a:pPr marL="0" indent="0">
              <a:buNone/>
            </a:pPr>
            <a:r>
              <a:rPr lang="en-US" dirty="0"/>
              <a:t>(of a person, event, or behavior) noisy, energetic, and cheerful; rowdy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46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BCB04-DAEA-C640-AC16-565025482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8. interminably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85DD9-3DF2-0241-901F-3293FEC24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Adverb</a:t>
            </a:r>
          </a:p>
          <a:p>
            <a:pPr marL="0" indent="0">
              <a:buNone/>
            </a:pPr>
            <a:r>
              <a:rPr lang="en-US" dirty="0"/>
              <a:t>endlessly</a:t>
            </a:r>
          </a:p>
        </p:txBody>
      </p:sp>
    </p:spTree>
    <p:extLst>
      <p:ext uri="{BB962C8B-B14F-4D97-AF65-F5344CB8AC3E}">
        <p14:creationId xmlns:p14="http://schemas.microsoft.com/office/powerpoint/2010/main" val="586392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180</Words>
  <Application>Microsoft Macintosh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Vocabulary  “The Lottery”</vt:lpstr>
      <vt:lpstr>1. paraphernalia</vt:lpstr>
      <vt:lpstr>2. lottery</vt:lpstr>
      <vt:lpstr>3. tradition</vt:lpstr>
      <vt:lpstr>4. perfunctory</vt:lpstr>
      <vt:lpstr>5. lapse</vt:lpstr>
      <vt:lpstr>6. assembled</vt:lpstr>
      <vt:lpstr>7. boisterous</vt:lpstr>
      <vt:lpstr>8. interminably</vt:lpstr>
      <vt:lpstr>9. disengaged</vt:lpstr>
      <vt:lpstr>10. profusely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 “The Lottery”</dc:title>
  <dc:creator>Jamie Smith</dc:creator>
  <cp:lastModifiedBy>Jamie Smith</cp:lastModifiedBy>
  <cp:revision>2</cp:revision>
  <cp:lastPrinted>2022-08-14T23:40:22Z</cp:lastPrinted>
  <dcterms:created xsi:type="dcterms:W3CDTF">2022-08-14T23:25:14Z</dcterms:created>
  <dcterms:modified xsi:type="dcterms:W3CDTF">2022-08-14T23:40:33Z</dcterms:modified>
</cp:coreProperties>
</file>